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0" r:id="rId4"/>
    <p:sldId id="258" r:id="rId5"/>
    <p:sldId id="261" r:id="rId6"/>
    <p:sldId id="262" r:id="rId7"/>
    <p:sldId id="263" r:id="rId8"/>
    <p:sldId id="264" r:id="rId9"/>
    <p:sldId id="265" r:id="rId10"/>
    <p:sldId id="26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51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15" d="100"/>
          <a:sy n="115" d="100"/>
        </p:scale>
        <p:origin x="74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C5B61-2A41-BC9E-E155-22C8E22C45A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HK"/>
          </a:p>
        </p:txBody>
      </p:sp>
      <p:sp>
        <p:nvSpPr>
          <p:cNvPr id="3" name="Subtitle 2">
            <a:extLst>
              <a:ext uri="{FF2B5EF4-FFF2-40B4-BE49-F238E27FC236}">
                <a16:creationId xmlns:a16="http://schemas.microsoft.com/office/drawing/2014/main" id="{056AE22C-ADFC-B2DD-DFCD-292F5CED07D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HK"/>
          </a:p>
        </p:txBody>
      </p:sp>
      <p:sp>
        <p:nvSpPr>
          <p:cNvPr id="4" name="Date Placeholder 3">
            <a:extLst>
              <a:ext uri="{FF2B5EF4-FFF2-40B4-BE49-F238E27FC236}">
                <a16:creationId xmlns:a16="http://schemas.microsoft.com/office/drawing/2014/main" id="{EE3A0C63-2A57-1D3B-DA7A-5CD3413641A9}"/>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5" name="Footer Placeholder 4">
            <a:extLst>
              <a:ext uri="{FF2B5EF4-FFF2-40B4-BE49-F238E27FC236}">
                <a16:creationId xmlns:a16="http://schemas.microsoft.com/office/drawing/2014/main" id="{FBF24C9D-143E-3ADB-C424-D77B3EEAF03B}"/>
              </a:ext>
            </a:extLst>
          </p:cNvPr>
          <p:cNvSpPr>
            <a:spLocks noGrp="1"/>
          </p:cNvSpPr>
          <p:nvPr>
            <p:ph type="ftr" sz="quarter" idx="11"/>
          </p:nvPr>
        </p:nvSpPr>
        <p:spPr/>
        <p:txBody>
          <a:bodyPr/>
          <a:lstStyle/>
          <a:p>
            <a:endParaRPr lang="en-HK" dirty="0"/>
          </a:p>
        </p:txBody>
      </p:sp>
      <p:sp>
        <p:nvSpPr>
          <p:cNvPr id="6" name="Slide Number Placeholder 5">
            <a:extLst>
              <a:ext uri="{FF2B5EF4-FFF2-40B4-BE49-F238E27FC236}">
                <a16:creationId xmlns:a16="http://schemas.microsoft.com/office/drawing/2014/main" id="{23755EE9-B389-2B22-5DED-3984639611ED}"/>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1154951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36D64-C329-53B0-DFCC-C63F44C30389}"/>
              </a:ext>
            </a:extLst>
          </p:cNvPr>
          <p:cNvSpPr>
            <a:spLocks noGrp="1"/>
          </p:cNvSpPr>
          <p:nvPr>
            <p:ph type="title"/>
          </p:nvPr>
        </p:nvSpPr>
        <p:spPr/>
        <p:txBody>
          <a:bodyPr/>
          <a:lstStyle/>
          <a:p>
            <a:r>
              <a:rPr lang="en-US"/>
              <a:t>Click to edit Master title style</a:t>
            </a:r>
            <a:endParaRPr lang="en-HK"/>
          </a:p>
        </p:txBody>
      </p:sp>
      <p:sp>
        <p:nvSpPr>
          <p:cNvPr id="3" name="Vertical Text Placeholder 2">
            <a:extLst>
              <a:ext uri="{FF2B5EF4-FFF2-40B4-BE49-F238E27FC236}">
                <a16:creationId xmlns:a16="http://schemas.microsoft.com/office/drawing/2014/main" id="{E7D2713E-00BB-5B9D-7991-A4B37097D2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4" name="Date Placeholder 3">
            <a:extLst>
              <a:ext uri="{FF2B5EF4-FFF2-40B4-BE49-F238E27FC236}">
                <a16:creationId xmlns:a16="http://schemas.microsoft.com/office/drawing/2014/main" id="{EEBD66DE-2D9A-7AE3-D40A-A01AB6F9628D}"/>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5" name="Footer Placeholder 4">
            <a:extLst>
              <a:ext uri="{FF2B5EF4-FFF2-40B4-BE49-F238E27FC236}">
                <a16:creationId xmlns:a16="http://schemas.microsoft.com/office/drawing/2014/main" id="{F9BE0641-CE6E-C9AF-9359-C51598ACA188}"/>
              </a:ext>
            </a:extLst>
          </p:cNvPr>
          <p:cNvSpPr>
            <a:spLocks noGrp="1"/>
          </p:cNvSpPr>
          <p:nvPr>
            <p:ph type="ftr" sz="quarter" idx="11"/>
          </p:nvPr>
        </p:nvSpPr>
        <p:spPr/>
        <p:txBody>
          <a:bodyPr/>
          <a:lstStyle/>
          <a:p>
            <a:endParaRPr lang="en-HK" dirty="0"/>
          </a:p>
        </p:txBody>
      </p:sp>
      <p:sp>
        <p:nvSpPr>
          <p:cNvPr id="6" name="Slide Number Placeholder 5">
            <a:extLst>
              <a:ext uri="{FF2B5EF4-FFF2-40B4-BE49-F238E27FC236}">
                <a16:creationId xmlns:a16="http://schemas.microsoft.com/office/drawing/2014/main" id="{DB779386-95F7-C0F9-6DB6-4CAEC966BD06}"/>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1137004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A8DA7E3-D0E1-B08A-CFD7-5F90BD44F02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HK"/>
          </a:p>
        </p:txBody>
      </p:sp>
      <p:sp>
        <p:nvSpPr>
          <p:cNvPr id="3" name="Vertical Text Placeholder 2">
            <a:extLst>
              <a:ext uri="{FF2B5EF4-FFF2-40B4-BE49-F238E27FC236}">
                <a16:creationId xmlns:a16="http://schemas.microsoft.com/office/drawing/2014/main" id="{83FD2415-BA66-75A1-D0B4-9BD3BFC78C2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4" name="Date Placeholder 3">
            <a:extLst>
              <a:ext uri="{FF2B5EF4-FFF2-40B4-BE49-F238E27FC236}">
                <a16:creationId xmlns:a16="http://schemas.microsoft.com/office/drawing/2014/main" id="{34FAA515-F4FE-B8C7-DAF0-D2830344D626}"/>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5" name="Footer Placeholder 4">
            <a:extLst>
              <a:ext uri="{FF2B5EF4-FFF2-40B4-BE49-F238E27FC236}">
                <a16:creationId xmlns:a16="http://schemas.microsoft.com/office/drawing/2014/main" id="{25BDA87D-3D7B-6FDF-788A-6F869AEE9DDF}"/>
              </a:ext>
            </a:extLst>
          </p:cNvPr>
          <p:cNvSpPr>
            <a:spLocks noGrp="1"/>
          </p:cNvSpPr>
          <p:nvPr>
            <p:ph type="ftr" sz="quarter" idx="11"/>
          </p:nvPr>
        </p:nvSpPr>
        <p:spPr/>
        <p:txBody>
          <a:bodyPr/>
          <a:lstStyle/>
          <a:p>
            <a:endParaRPr lang="en-HK" dirty="0"/>
          </a:p>
        </p:txBody>
      </p:sp>
      <p:sp>
        <p:nvSpPr>
          <p:cNvPr id="6" name="Slide Number Placeholder 5">
            <a:extLst>
              <a:ext uri="{FF2B5EF4-FFF2-40B4-BE49-F238E27FC236}">
                <a16:creationId xmlns:a16="http://schemas.microsoft.com/office/drawing/2014/main" id="{6D8F062B-6636-353C-01B7-477C4F6097B0}"/>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105981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71533-5135-9D3C-0D64-12B80517DFDB}"/>
              </a:ext>
            </a:extLst>
          </p:cNvPr>
          <p:cNvSpPr>
            <a:spLocks noGrp="1"/>
          </p:cNvSpPr>
          <p:nvPr>
            <p:ph type="title"/>
          </p:nvPr>
        </p:nvSpPr>
        <p:spPr/>
        <p:txBody>
          <a:bodyPr/>
          <a:lstStyle/>
          <a:p>
            <a:r>
              <a:rPr lang="en-US"/>
              <a:t>Click to edit Master title style</a:t>
            </a:r>
            <a:endParaRPr lang="en-HK"/>
          </a:p>
        </p:txBody>
      </p:sp>
      <p:sp>
        <p:nvSpPr>
          <p:cNvPr id="3" name="Content Placeholder 2">
            <a:extLst>
              <a:ext uri="{FF2B5EF4-FFF2-40B4-BE49-F238E27FC236}">
                <a16:creationId xmlns:a16="http://schemas.microsoft.com/office/drawing/2014/main" id="{9987E8DC-B7DD-2C87-5B01-51AE834A277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4" name="Date Placeholder 3">
            <a:extLst>
              <a:ext uri="{FF2B5EF4-FFF2-40B4-BE49-F238E27FC236}">
                <a16:creationId xmlns:a16="http://schemas.microsoft.com/office/drawing/2014/main" id="{889E0699-ADB1-7AB9-238E-03EFBFE94F52}"/>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5" name="Footer Placeholder 4">
            <a:extLst>
              <a:ext uri="{FF2B5EF4-FFF2-40B4-BE49-F238E27FC236}">
                <a16:creationId xmlns:a16="http://schemas.microsoft.com/office/drawing/2014/main" id="{F7DB4366-4EC1-F4C3-AAC8-5DF2A3681D09}"/>
              </a:ext>
            </a:extLst>
          </p:cNvPr>
          <p:cNvSpPr>
            <a:spLocks noGrp="1"/>
          </p:cNvSpPr>
          <p:nvPr>
            <p:ph type="ftr" sz="quarter" idx="11"/>
          </p:nvPr>
        </p:nvSpPr>
        <p:spPr/>
        <p:txBody>
          <a:bodyPr/>
          <a:lstStyle/>
          <a:p>
            <a:endParaRPr lang="en-HK" dirty="0"/>
          </a:p>
        </p:txBody>
      </p:sp>
      <p:sp>
        <p:nvSpPr>
          <p:cNvPr id="6" name="Slide Number Placeholder 5">
            <a:extLst>
              <a:ext uri="{FF2B5EF4-FFF2-40B4-BE49-F238E27FC236}">
                <a16:creationId xmlns:a16="http://schemas.microsoft.com/office/drawing/2014/main" id="{0E4C491A-A543-5FA8-6272-03EFBE4779E4}"/>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3731911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AADDC3-B424-7FCA-DD03-638BCB75C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HK"/>
          </a:p>
        </p:txBody>
      </p:sp>
      <p:sp>
        <p:nvSpPr>
          <p:cNvPr id="3" name="Text Placeholder 2">
            <a:extLst>
              <a:ext uri="{FF2B5EF4-FFF2-40B4-BE49-F238E27FC236}">
                <a16:creationId xmlns:a16="http://schemas.microsoft.com/office/drawing/2014/main" id="{4B1178E7-7DE4-BA95-EB1D-E9ECEE89A4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47BA83-4435-1515-1E63-DC5C235F0E46}"/>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5" name="Footer Placeholder 4">
            <a:extLst>
              <a:ext uri="{FF2B5EF4-FFF2-40B4-BE49-F238E27FC236}">
                <a16:creationId xmlns:a16="http://schemas.microsoft.com/office/drawing/2014/main" id="{0B611384-E28A-7649-5704-F93D3F7FDC97}"/>
              </a:ext>
            </a:extLst>
          </p:cNvPr>
          <p:cNvSpPr>
            <a:spLocks noGrp="1"/>
          </p:cNvSpPr>
          <p:nvPr>
            <p:ph type="ftr" sz="quarter" idx="11"/>
          </p:nvPr>
        </p:nvSpPr>
        <p:spPr/>
        <p:txBody>
          <a:bodyPr/>
          <a:lstStyle/>
          <a:p>
            <a:endParaRPr lang="en-HK" dirty="0"/>
          </a:p>
        </p:txBody>
      </p:sp>
      <p:sp>
        <p:nvSpPr>
          <p:cNvPr id="6" name="Slide Number Placeholder 5">
            <a:extLst>
              <a:ext uri="{FF2B5EF4-FFF2-40B4-BE49-F238E27FC236}">
                <a16:creationId xmlns:a16="http://schemas.microsoft.com/office/drawing/2014/main" id="{ACF1ED8D-BC40-D2FA-5A3B-AF60B57D3E35}"/>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3901662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0F652-10AE-00B6-CC36-C31A6F61DB11}"/>
              </a:ext>
            </a:extLst>
          </p:cNvPr>
          <p:cNvSpPr>
            <a:spLocks noGrp="1"/>
          </p:cNvSpPr>
          <p:nvPr>
            <p:ph type="title"/>
          </p:nvPr>
        </p:nvSpPr>
        <p:spPr/>
        <p:txBody>
          <a:bodyPr/>
          <a:lstStyle/>
          <a:p>
            <a:r>
              <a:rPr lang="en-US"/>
              <a:t>Click to edit Master title style</a:t>
            </a:r>
            <a:endParaRPr lang="en-HK"/>
          </a:p>
        </p:txBody>
      </p:sp>
      <p:sp>
        <p:nvSpPr>
          <p:cNvPr id="3" name="Content Placeholder 2">
            <a:extLst>
              <a:ext uri="{FF2B5EF4-FFF2-40B4-BE49-F238E27FC236}">
                <a16:creationId xmlns:a16="http://schemas.microsoft.com/office/drawing/2014/main" id="{83F6CDCD-7595-206D-6823-3153BC6EC58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4" name="Content Placeholder 3">
            <a:extLst>
              <a:ext uri="{FF2B5EF4-FFF2-40B4-BE49-F238E27FC236}">
                <a16:creationId xmlns:a16="http://schemas.microsoft.com/office/drawing/2014/main" id="{ED1BBBB7-05E9-5BBE-6D4C-B528CFCCF8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5" name="Date Placeholder 4">
            <a:extLst>
              <a:ext uri="{FF2B5EF4-FFF2-40B4-BE49-F238E27FC236}">
                <a16:creationId xmlns:a16="http://schemas.microsoft.com/office/drawing/2014/main" id="{982025BB-DE1A-4ED0-8860-6B1A71F8ED8E}"/>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6" name="Footer Placeholder 5">
            <a:extLst>
              <a:ext uri="{FF2B5EF4-FFF2-40B4-BE49-F238E27FC236}">
                <a16:creationId xmlns:a16="http://schemas.microsoft.com/office/drawing/2014/main" id="{55397DE2-7F0F-E416-55B7-D0E51313A3D4}"/>
              </a:ext>
            </a:extLst>
          </p:cNvPr>
          <p:cNvSpPr>
            <a:spLocks noGrp="1"/>
          </p:cNvSpPr>
          <p:nvPr>
            <p:ph type="ftr" sz="quarter" idx="11"/>
          </p:nvPr>
        </p:nvSpPr>
        <p:spPr/>
        <p:txBody>
          <a:bodyPr/>
          <a:lstStyle/>
          <a:p>
            <a:endParaRPr lang="en-HK" dirty="0"/>
          </a:p>
        </p:txBody>
      </p:sp>
      <p:sp>
        <p:nvSpPr>
          <p:cNvPr id="7" name="Slide Number Placeholder 6">
            <a:extLst>
              <a:ext uri="{FF2B5EF4-FFF2-40B4-BE49-F238E27FC236}">
                <a16:creationId xmlns:a16="http://schemas.microsoft.com/office/drawing/2014/main" id="{2AABFF89-61F9-B1A9-0574-2DB5142073C8}"/>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1210377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4794FD-2260-FA23-BF59-9B3756690F7D}"/>
              </a:ext>
            </a:extLst>
          </p:cNvPr>
          <p:cNvSpPr>
            <a:spLocks noGrp="1"/>
          </p:cNvSpPr>
          <p:nvPr>
            <p:ph type="title"/>
          </p:nvPr>
        </p:nvSpPr>
        <p:spPr>
          <a:xfrm>
            <a:off x="839788" y="365125"/>
            <a:ext cx="10515600" cy="1325563"/>
          </a:xfrm>
        </p:spPr>
        <p:txBody>
          <a:bodyPr/>
          <a:lstStyle/>
          <a:p>
            <a:r>
              <a:rPr lang="en-US"/>
              <a:t>Click to edit Master title style</a:t>
            </a:r>
            <a:endParaRPr lang="en-HK"/>
          </a:p>
        </p:txBody>
      </p:sp>
      <p:sp>
        <p:nvSpPr>
          <p:cNvPr id="3" name="Text Placeholder 2">
            <a:extLst>
              <a:ext uri="{FF2B5EF4-FFF2-40B4-BE49-F238E27FC236}">
                <a16:creationId xmlns:a16="http://schemas.microsoft.com/office/drawing/2014/main" id="{9AE43029-B562-58AB-3FCC-29A1921D56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8FC6AE-C067-144B-6A74-91969BDB7E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5" name="Text Placeholder 4">
            <a:extLst>
              <a:ext uri="{FF2B5EF4-FFF2-40B4-BE49-F238E27FC236}">
                <a16:creationId xmlns:a16="http://schemas.microsoft.com/office/drawing/2014/main" id="{AD04134D-2FE8-D1CB-62F9-5DE9CE21EF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F0FE80-67E1-A64C-F230-CCADD4C51C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7" name="Date Placeholder 6">
            <a:extLst>
              <a:ext uri="{FF2B5EF4-FFF2-40B4-BE49-F238E27FC236}">
                <a16:creationId xmlns:a16="http://schemas.microsoft.com/office/drawing/2014/main" id="{1C51FA4E-0813-9C59-59EC-063B23B32CE6}"/>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8" name="Footer Placeholder 7">
            <a:extLst>
              <a:ext uri="{FF2B5EF4-FFF2-40B4-BE49-F238E27FC236}">
                <a16:creationId xmlns:a16="http://schemas.microsoft.com/office/drawing/2014/main" id="{5311D880-F75F-760A-7D19-AB0C315357ED}"/>
              </a:ext>
            </a:extLst>
          </p:cNvPr>
          <p:cNvSpPr>
            <a:spLocks noGrp="1"/>
          </p:cNvSpPr>
          <p:nvPr>
            <p:ph type="ftr" sz="quarter" idx="11"/>
          </p:nvPr>
        </p:nvSpPr>
        <p:spPr/>
        <p:txBody>
          <a:bodyPr/>
          <a:lstStyle/>
          <a:p>
            <a:endParaRPr lang="en-HK" dirty="0"/>
          </a:p>
        </p:txBody>
      </p:sp>
      <p:sp>
        <p:nvSpPr>
          <p:cNvPr id="9" name="Slide Number Placeholder 8">
            <a:extLst>
              <a:ext uri="{FF2B5EF4-FFF2-40B4-BE49-F238E27FC236}">
                <a16:creationId xmlns:a16="http://schemas.microsoft.com/office/drawing/2014/main" id="{4BD4DB4C-D8D0-6DA1-7E32-F957B65D39AA}"/>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3560557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F36D1-8D18-4DCC-9425-672791C86E67}"/>
              </a:ext>
            </a:extLst>
          </p:cNvPr>
          <p:cNvSpPr>
            <a:spLocks noGrp="1"/>
          </p:cNvSpPr>
          <p:nvPr>
            <p:ph type="title"/>
          </p:nvPr>
        </p:nvSpPr>
        <p:spPr/>
        <p:txBody>
          <a:bodyPr/>
          <a:lstStyle/>
          <a:p>
            <a:r>
              <a:rPr lang="en-US"/>
              <a:t>Click to edit Master title style</a:t>
            </a:r>
            <a:endParaRPr lang="en-HK"/>
          </a:p>
        </p:txBody>
      </p:sp>
      <p:sp>
        <p:nvSpPr>
          <p:cNvPr id="3" name="Date Placeholder 2">
            <a:extLst>
              <a:ext uri="{FF2B5EF4-FFF2-40B4-BE49-F238E27FC236}">
                <a16:creationId xmlns:a16="http://schemas.microsoft.com/office/drawing/2014/main" id="{CC749AA6-3248-3E49-600F-8B96273A65AE}"/>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4" name="Footer Placeholder 3">
            <a:extLst>
              <a:ext uri="{FF2B5EF4-FFF2-40B4-BE49-F238E27FC236}">
                <a16:creationId xmlns:a16="http://schemas.microsoft.com/office/drawing/2014/main" id="{D865467B-2B10-5376-BF40-61E09AD08AD0}"/>
              </a:ext>
            </a:extLst>
          </p:cNvPr>
          <p:cNvSpPr>
            <a:spLocks noGrp="1"/>
          </p:cNvSpPr>
          <p:nvPr>
            <p:ph type="ftr" sz="quarter" idx="11"/>
          </p:nvPr>
        </p:nvSpPr>
        <p:spPr/>
        <p:txBody>
          <a:bodyPr/>
          <a:lstStyle/>
          <a:p>
            <a:endParaRPr lang="en-HK" dirty="0"/>
          </a:p>
        </p:txBody>
      </p:sp>
      <p:sp>
        <p:nvSpPr>
          <p:cNvPr id="5" name="Slide Number Placeholder 4">
            <a:extLst>
              <a:ext uri="{FF2B5EF4-FFF2-40B4-BE49-F238E27FC236}">
                <a16:creationId xmlns:a16="http://schemas.microsoft.com/office/drawing/2014/main" id="{B0F1BD9C-1A9D-9C2B-6691-4E627F9153FD}"/>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204845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F724EA-9544-C036-D555-58533B07671C}"/>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3" name="Footer Placeholder 2">
            <a:extLst>
              <a:ext uri="{FF2B5EF4-FFF2-40B4-BE49-F238E27FC236}">
                <a16:creationId xmlns:a16="http://schemas.microsoft.com/office/drawing/2014/main" id="{5AAD2BD9-DED9-5D61-2064-3EDD766A2D49}"/>
              </a:ext>
            </a:extLst>
          </p:cNvPr>
          <p:cNvSpPr>
            <a:spLocks noGrp="1"/>
          </p:cNvSpPr>
          <p:nvPr>
            <p:ph type="ftr" sz="quarter" idx="11"/>
          </p:nvPr>
        </p:nvSpPr>
        <p:spPr/>
        <p:txBody>
          <a:bodyPr/>
          <a:lstStyle/>
          <a:p>
            <a:endParaRPr lang="en-HK" dirty="0"/>
          </a:p>
        </p:txBody>
      </p:sp>
      <p:sp>
        <p:nvSpPr>
          <p:cNvPr id="4" name="Slide Number Placeholder 3">
            <a:extLst>
              <a:ext uri="{FF2B5EF4-FFF2-40B4-BE49-F238E27FC236}">
                <a16:creationId xmlns:a16="http://schemas.microsoft.com/office/drawing/2014/main" id="{C52677D0-6BFD-3ABD-2AC3-271F959F9425}"/>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3786871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6F248-50E7-F72E-3B37-891998BC75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HK"/>
          </a:p>
        </p:txBody>
      </p:sp>
      <p:sp>
        <p:nvSpPr>
          <p:cNvPr id="3" name="Content Placeholder 2">
            <a:extLst>
              <a:ext uri="{FF2B5EF4-FFF2-40B4-BE49-F238E27FC236}">
                <a16:creationId xmlns:a16="http://schemas.microsoft.com/office/drawing/2014/main" id="{78FB5F6C-B379-6061-B356-55D1D5EB18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4" name="Text Placeholder 3">
            <a:extLst>
              <a:ext uri="{FF2B5EF4-FFF2-40B4-BE49-F238E27FC236}">
                <a16:creationId xmlns:a16="http://schemas.microsoft.com/office/drawing/2014/main" id="{0C707696-4D1F-B8D0-C92A-8357D92317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F33F10-F384-2280-2075-9AE2950EB6E3}"/>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6" name="Footer Placeholder 5">
            <a:extLst>
              <a:ext uri="{FF2B5EF4-FFF2-40B4-BE49-F238E27FC236}">
                <a16:creationId xmlns:a16="http://schemas.microsoft.com/office/drawing/2014/main" id="{9B561F4F-FC4F-A856-EB02-E239BE7E4FDD}"/>
              </a:ext>
            </a:extLst>
          </p:cNvPr>
          <p:cNvSpPr>
            <a:spLocks noGrp="1"/>
          </p:cNvSpPr>
          <p:nvPr>
            <p:ph type="ftr" sz="quarter" idx="11"/>
          </p:nvPr>
        </p:nvSpPr>
        <p:spPr/>
        <p:txBody>
          <a:bodyPr/>
          <a:lstStyle/>
          <a:p>
            <a:endParaRPr lang="en-HK" dirty="0"/>
          </a:p>
        </p:txBody>
      </p:sp>
      <p:sp>
        <p:nvSpPr>
          <p:cNvPr id="7" name="Slide Number Placeholder 6">
            <a:extLst>
              <a:ext uri="{FF2B5EF4-FFF2-40B4-BE49-F238E27FC236}">
                <a16:creationId xmlns:a16="http://schemas.microsoft.com/office/drawing/2014/main" id="{4D6763EF-3AFF-17CF-DDFA-7EDD70300F77}"/>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338325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81249-B3F3-1911-FC41-A0EE9730314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HK"/>
          </a:p>
        </p:txBody>
      </p:sp>
      <p:sp>
        <p:nvSpPr>
          <p:cNvPr id="3" name="Picture Placeholder 2">
            <a:extLst>
              <a:ext uri="{FF2B5EF4-FFF2-40B4-BE49-F238E27FC236}">
                <a16:creationId xmlns:a16="http://schemas.microsoft.com/office/drawing/2014/main" id="{3CD4BD1F-CDDE-9D1F-9C4A-9BAD1B9D8A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HK" dirty="0"/>
          </a:p>
        </p:txBody>
      </p:sp>
      <p:sp>
        <p:nvSpPr>
          <p:cNvPr id="4" name="Text Placeholder 3">
            <a:extLst>
              <a:ext uri="{FF2B5EF4-FFF2-40B4-BE49-F238E27FC236}">
                <a16:creationId xmlns:a16="http://schemas.microsoft.com/office/drawing/2014/main" id="{2CF85937-035B-086F-A1E7-252E53AF64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A07F95-E58C-9090-E6C0-D1FDCBB2B18D}"/>
              </a:ext>
            </a:extLst>
          </p:cNvPr>
          <p:cNvSpPr>
            <a:spLocks noGrp="1"/>
          </p:cNvSpPr>
          <p:nvPr>
            <p:ph type="dt" sz="half" idx="10"/>
          </p:nvPr>
        </p:nvSpPr>
        <p:spPr/>
        <p:txBody>
          <a:bodyPr/>
          <a:lstStyle/>
          <a:p>
            <a:fld id="{272F836A-DE65-4824-9B34-23D76DD1319D}" type="datetimeFigureOut">
              <a:rPr lang="en-HK" smtClean="0"/>
              <a:t>20/7/2026</a:t>
            </a:fld>
            <a:endParaRPr lang="en-HK" dirty="0"/>
          </a:p>
        </p:txBody>
      </p:sp>
      <p:sp>
        <p:nvSpPr>
          <p:cNvPr id="6" name="Footer Placeholder 5">
            <a:extLst>
              <a:ext uri="{FF2B5EF4-FFF2-40B4-BE49-F238E27FC236}">
                <a16:creationId xmlns:a16="http://schemas.microsoft.com/office/drawing/2014/main" id="{5B2D2D94-D276-C907-B765-2E998FAB6641}"/>
              </a:ext>
            </a:extLst>
          </p:cNvPr>
          <p:cNvSpPr>
            <a:spLocks noGrp="1"/>
          </p:cNvSpPr>
          <p:nvPr>
            <p:ph type="ftr" sz="quarter" idx="11"/>
          </p:nvPr>
        </p:nvSpPr>
        <p:spPr/>
        <p:txBody>
          <a:bodyPr/>
          <a:lstStyle/>
          <a:p>
            <a:endParaRPr lang="en-HK" dirty="0"/>
          </a:p>
        </p:txBody>
      </p:sp>
      <p:sp>
        <p:nvSpPr>
          <p:cNvPr id="7" name="Slide Number Placeholder 6">
            <a:extLst>
              <a:ext uri="{FF2B5EF4-FFF2-40B4-BE49-F238E27FC236}">
                <a16:creationId xmlns:a16="http://schemas.microsoft.com/office/drawing/2014/main" id="{83502FE2-5BEF-7981-441C-D30AC518F739}"/>
              </a:ext>
            </a:extLst>
          </p:cNvPr>
          <p:cNvSpPr>
            <a:spLocks noGrp="1"/>
          </p:cNvSpPr>
          <p:nvPr>
            <p:ph type="sldNum" sz="quarter" idx="12"/>
          </p:nvPr>
        </p:nvSpPr>
        <p:spPr/>
        <p:txBody>
          <a:bodyPr/>
          <a:lstStyle/>
          <a:p>
            <a:fld id="{5C58E7AE-9F94-45EC-8A1B-0EC4C2B3A21A}" type="slidenum">
              <a:rPr lang="en-HK" smtClean="0"/>
              <a:t>‹#›</a:t>
            </a:fld>
            <a:endParaRPr lang="en-HK" dirty="0"/>
          </a:p>
        </p:txBody>
      </p:sp>
    </p:spTree>
    <p:extLst>
      <p:ext uri="{BB962C8B-B14F-4D97-AF65-F5344CB8AC3E}">
        <p14:creationId xmlns:p14="http://schemas.microsoft.com/office/powerpoint/2010/main" val="39977665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ADEB8E7-D169-396A-B4B1-38BFD3003A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HK"/>
          </a:p>
        </p:txBody>
      </p:sp>
      <p:sp>
        <p:nvSpPr>
          <p:cNvPr id="3" name="Text Placeholder 2">
            <a:extLst>
              <a:ext uri="{FF2B5EF4-FFF2-40B4-BE49-F238E27FC236}">
                <a16:creationId xmlns:a16="http://schemas.microsoft.com/office/drawing/2014/main" id="{3959AB3A-B8A3-D2AB-1A9A-6AE93BBCD9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HK"/>
          </a:p>
        </p:txBody>
      </p:sp>
      <p:sp>
        <p:nvSpPr>
          <p:cNvPr id="4" name="Date Placeholder 3">
            <a:extLst>
              <a:ext uri="{FF2B5EF4-FFF2-40B4-BE49-F238E27FC236}">
                <a16:creationId xmlns:a16="http://schemas.microsoft.com/office/drawing/2014/main" id="{380A0025-C485-B48B-6204-FD433B22D8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72F836A-DE65-4824-9B34-23D76DD1319D}" type="datetimeFigureOut">
              <a:rPr lang="en-HK" smtClean="0"/>
              <a:t>20/7/2026</a:t>
            </a:fld>
            <a:endParaRPr lang="en-HK" dirty="0"/>
          </a:p>
        </p:txBody>
      </p:sp>
      <p:sp>
        <p:nvSpPr>
          <p:cNvPr id="5" name="Footer Placeholder 4">
            <a:extLst>
              <a:ext uri="{FF2B5EF4-FFF2-40B4-BE49-F238E27FC236}">
                <a16:creationId xmlns:a16="http://schemas.microsoft.com/office/drawing/2014/main" id="{AFDF8903-34AE-AB67-170A-7A5014614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HK" dirty="0"/>
          </a:p>
        </p:txBody>
      </p:sp>
      <p:sp>
        <p:nvSpPr>
          <p:cNvPr id="6" name="Slide Number Placeholder 5">
            <a:extLst>
              <a:ext uri="{FF2B5EF4-FFF2-40B4-BE49-F238E27FC236}">
                <a16:creationId xmlns:a16="http://schemas.microsoft.com/office/drawing/2014/main" id="{3EEA9C17-972D-4855-4ED7-9A12D5E0A14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C58E7AE-9F94-45EC-8A1B-0EC4C2B3A21A}" type="slidenum">
              <a:rPr lang="en-HK" smtClean="0"/>
              <a:t>‹#›</a:t>
            </a:fld>
            <a:endParaRPr lang="en-HK" dirty="0"/>
          </a:p>
        </p:txBody>
      </p:sp>
    </p:spTree>
    <p:extLst>
      <p:ext uri="{BB962C8B-B14F-4D97-AF65-F5344CB8AC3E}">
        <p14:creationId xmlns:p14="http://schemas.microsoft.com/office/powerpoint/2010/main" val="24332861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553528-67D6-8DFA-9AAE-C052D09D398B}"/>
              </a:ext>
            </a:extLst>
          </p:cNvPr>
          <p:cNvSpPr>
            <a:spLocks noGrp="1"/>
          </p:cNvSpPr>
          <p:nvPr>
            <p:ph type="title"/>
          </p:nvPr>
        </p:nvSpPr>
        <p:spPr>
          <a:xfrm>
            <a:off x="980779" y="1874520"/>
            <a:ext cx="10515600" cy="859155"/>
          </a:xfrm>
        </p:spPr>
        <p:txBody>
          <a:bodyPr>
            <a:normAutofit/>
          </a:bodyPr>
          <a:lstStyle/>
          <a:p>
            <a:pPr algn="ctr"/>
            <a:r>
              <a:rPr lang="en-HK" sz="3200" u="sng">
                <a:latin typeface="Poppins" panose="00000500000000000000" pitchFamily="2" charset="0"/>
                <a:cs typeface="Poppins" panose="00000500000000000000" pitchFamily="2" charset="0"/>
              </a:rPr>
              <a:t>Proposal </a:t>
            </a:r>
            <a:r>
              <a:rPr lang="en-HK" sz="3200" u="sng" dirty="0">
                <a:latin typeface="Poppins" panose="00000500000000000000" pitchFamily="2" charset="0"/>
                <a:cs typeface="Poppins" panose="00000500000000000000" pitchFamily="2" charset="0"/>
              </a:rPr>
              <a:t>Template &amp; Writing Guide </a:t>
            </a:r>
          </a:p>
        </p:txBody>
      </p:sp>
      <p:sp>
        <p:nvSpPr>
          <p:cNvPr id="5" name="TextBox 4">
            <a:extLst>
              <a:ext uri="{FF2B5EF4-FFF2-40B4-BE49-F238E27FC236}">
                <a16:creationId xmlns:a16="http://schemas.microsoft.com/office/drawing/2014/main" id="{685620D5-647B-40E9-5403-52780C3108E8}"/>
              </a:ext>
            </a:extLst>
          </p:cNvPr>
          <p:cNvSpPr txBox="1"/>
          <p:nvPr/>
        </p:nvSpPr>
        <p:spPr>
          <a:xfrm>
            <a:off x="874775" y="2843403"/>
            <a:ext cx="10727609" cy="3046988"/>
          </a:xfrm>
          <a:prstGeom prst="rect">
            <a:avLst/>
          </a:prstGeom>
          <a:noFill/>
        </p:spPr>
        <p:txBody>
          <a:bodyPr wrap="square" rtlCol="0">
            <a:spAutoFit/>
          </a:bodyPr>
          <a:lstStyle/>
          <a:p>
            <a:pPr algn="just"/>
            <a:r>
              <a:rPr lang="en-US" sz="1600" dirty="0">
                <a:latin typeface="Poppins" panose="00000500000000000000" pitchFamily="2" charset="0"/>
                <a:cs typeface="Poppins" panose="00000500000000000000" pitchFamily="2" charset="0"/>
              </a:rPr>
              <a:t>Please read the following before preparing your proposal :</a:t>
            </a:r>
          </a:p>
          <a:p>
            <a:pPr algn="just"/>
            <a:endParaRPr lang="en-US" sz="1600" dirty="0">
              <a:latin typeface="Poppins" panose="00000500000000000000" pitchFamily="2" charset="0"/>
              <a:cs typeface="Poppins" panose="00000500000000000000" pitchFamily="2" charset="0"/>
            </a:endParaRPr>
          </a:p>
          <a:p>
            <a:pPr marL="285750" indent="-285750" algn="just">
              <a:buFont typeface="Arial" panose="020B0604020202020204" pitchFamily="34" charset="0"/>
              <a:buChar char="•"/>
            </a:pPr>
            <a:r>
              <a:rPr lang="en-US" sz="1600" dirty="0">
                <a:latin typeface="Poppins" panose="00000500000000000000" pitchFamily="2" charset="0"/>
                <a:cs typeface="Poppins" panose="00000500000000000000" pitchFamily="2" charset="0"/>
              </a:rPr>
              <a:t>This proposal writing guide is provided as a reference guide. Teams may adjust slide order, section titles, and content to best fit their solution, but are strongly encouraged to address all key sections outlined in the template to ensure a complete submission.</a:t>
            </a:r>
          </a:p>
          <a:p>
            <a:pPr marL="285750" indent="-285750" algn="just">
              <a:buFont typeface="Arial" panose="020B0604020202020204" pitchFamily="34" charset="0"/>
              <a:buChar char="•"/>
            </a:pPr>
            <a:endParaRPr lang="en-US" sz="1600" dirty="0">
              <a:latin typeface="Poppins" panose="00000500000000000000" pitchFamily="2" charset="0"/>
              <a:cs typeface="Poppins" panose="00000500000000000000" pitchFamily="2" charset="0"/>
            </a:endParaRPr>
          </a:p>
          <a:p>
            <a:pPr marL="285750" indent="-285750" algn="just">
              <a:buFont typeface="Arial" panose="020B0604020202020204" pitchFamily="34" charset="0"/>
              <a:buChar char="•"/>
            </a:pPr>
            <a:r>
              <a:rPr lang="en-US" sz="1600" dirty="0">
                <a:latin typeface="Poppins" panose="00000500000000000000" pitchFamily="2" charset="0"/>
                <a:cs typeface="Poppins" panose="00000500000000000000" pitchFamily="2" charset="0"/>
              </a:rPr>
              <a:t>The initial proposal must be no more than </a:t>
            </a:r>
            <a:r>
              <a:rPr lang="en-US" sz="1600" b="1" u="sng" dirty="0">
                <a:latin typeface="Poppins" panose="00000500000000000000" pitchFamily="2" charset="0"/>
                <a:cs typeface="Poppins" panose="00000500000000000000" pitchFamily="2" charset="0"/>
              </a:rPr>
              <a:t>10 slides </a:t>
            </a:r>
            <a:r>
              <a:rPr lang="en-US" sz="1600" dirty="0">
                <a:latin typeface="Poppins" panose="00000500000000000000" pitchFamily="2" charset="0"/>
                <a:cs typeface="Poppins" panose="00000500000000000000" pitchFamily="2" charset="0"/>
              </a:rPr>
              <a:t>(excluding the cover page).</a:t>
            </a:r>
          </a:p>
          <a:p>
            <a:pPr marL="285750" indent="-285750" algn="just">
              <a:buFont typeface="Arial" panose="020B0604020202020204" pitchFamily="34" charset="0"/>
              <a:buChar char="•"/>
            </a:pPr>
            <a:endParaRPr lang="en-US" sz="1600" dirty="0">
              <a:latin typeface="Poppins" panose="00000500000000000000" pitchFamily="2" charset="0"/>
              <a:cs typeface="Poppins" panose="00000500000000000000" pitchFamily="2" charset="0"/>
            </a:endParaRPr>
          </a:p>
          <a:p>
            <a:pPr marL="285750" indent="-285750" algn="just">
              <a:buFont typeface="Arial" panose="020B0604020202020204" pitchFamily="34" charset="0"/>
              <a:buChar char="•"/>
            </a:pPr>
            <a:r>
              <a:rPr lang="en-US" sz="1600" dirty="0">
                <a:latin typeface="Poppins" panose="00000500000000000000" pitchFamily="2" charset="0"/>
                <a:cs typeface="Poppins" panose="00000500000000000000" pitchFamily="2" charset="0"/>
              </a:rPr>
              <a:t>Teams may use their own PowerPoint template and incorporate branding, graphics, diagrams, and flowcharts to improve clarity and communication quality.</a:t>
            </a:r>
          </a:p>
          <a:p>
            <a:pPr marL="285750" indent="-285750" algn="just">
              <a:buFont typeface="Arial" panose="020B0604020202020204" pitchFamily="34" charset="0"/>
              <a:buChar char="•"/>
            </a:pPr>
            <a:endParaRPr lang="en-US" sz="1600" dirty="0">
              <a:latin typeface="Poppins" panose="00000500000000000000" pitchFamily="2" charset="0"/>
              <a:cs typeface="Poppins" panose="00000500000000000000" pitchFamily="2" charset="0"/>
            </a:endParaRPr>
          </a:p>
          <a:p>
            <a:pPr marL="285750" indent="-285750" algn="just">
              <a:buFont typeface="Arial" panose="020B0604020202020204" pitchFamily="34" charset="0"/>
              <a:buChar char="•"/>
            </a:pPr>
            <a:r>
              <a:rPr lang="en-US" sz="1600" dirty="0">
                <a:latin typeface="Poppins" panose="00000500000000000000" pitchFamily="2" charset="0"/>
                <a:cs typeface="Poppins" panose="00000500000000000000" pitchFamily="2" charset="0"/>
              </a:rPr>
              <a:t>The proposal may be submitted in .pptx or .pdf format and must be less than </a:t>
            </a:r>
            <a:r>
              <a:rPr lang="en-US" sz="1600" b="1" u="sng" dirty="0">
                <a:latin typeface="Poppins" panose="00000500000000000000" pitchFamily="2" charset="0"/>
                <a:cs typeface="Poppins" panose="00000500000000000000" pitchFamily="2" charset="0"/>
              </a:rPr>
              <a:t>20 MB</a:t>
            </a:r>
            <a:r>
              <a:rPr lang="en-US" sz="1600" dirty="0">
                <a:latin typeface="Poppins" panose="00000500000000000000" pitchFamily="2" charset="0"/>
                <a:cs typeface="Poppins" panose="00000500000000000000" pitchFamily="2" charset="0"/>
              </a:rPr>
              <a:t>.</a:t>
            </a:r>
          </a:p>
        </p:txBody>
      </p:sp>
      <p:sp>
        <p:nvSpPr>
          <p:cNvPr id="8" name="TextBox 7">
            <a:extLst>
              <a:ext uri="{FF2B5EF4-FFF2-40B4-BE49-F238E27FC236}">
                <a16:creationId xmlns:a16="http://schemas.microsoft.com/office/drawing/2014/main" id="{6839FC44-333B-33A8-B5FA-C8267C4ABB2A}"/>
              </a:ext>
            </a:extLst>
          </p:cNvPr>
          <p:cNvSpPr txBox="1"/>
          <p:nvPr/>
        </p:nvSpPr>
        <p:spPr>
          <a:xfrm>
            <a:off x="1230726" y="640080"/>
            <a:ext cx="9730549" cy="923330"/>
          </a:xfrm>
          <a:prstGeom prst="rect">
            <a:avLst/>
          </a:prstGeom>
          <a:noFill/>
        </p:spPr>
        <p:txBody>
          <a:bodyPr wrap="none" rtlCol="0">
            <a:spAutoFit/>
          </a:bodyPr>
          <a:lstStyle/>
          <a:p>
            <a:pPr algn="ctr"/>
            <a:r>
              <a:rPr lang="en-HK" sz="5400" b="1" dirty="0">
                <a:latin typeface="Poppins" panose="00000500000000000000" pitchFamily="2" charset="0"/>
                <a:cs typeface="Poppins" panose="00000500000000000000" pitchFamily="2" charset="0"/>
              </a:rPr>
              <a:t>Smart QS Hackathon 2026  </a:t>
            </a:r>
          </a:p>
        </p:txBody>
      </p:sp>
    </p:spTree>
    <p:extLst>
      <p:ext uri="{BB962C8B-B14F-4D97-AF65-F5344CB8AC3E}">
        <p14:creationId xmlns:p14="http://schemas.microsoft.com/office/powerpoint/2010/main" val="1241257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11D23-F30C-2B97-854F-D4D4F6B3ED85}"/>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1F6685FE-3B05-057A-6B66-1585758F8653}"/>
              </a:ext>
            </a:extLst>
          </p:cNvPr>
          <p:cNvSpPr txBox="1"/>
          <p:nvPr/>
        </p:nvSpPr>
        <p:spPr>
          <a:xfrm>
            <a:off x="841175" y="512064"/>
            <a:ext cx="7342632" cy="523220"/>
          </a:xfrm>
          <a:prstGeom prst="rect">
            <a:avLst/>
          </a:prstGeom>
          <a:noFill/>
        </p:spPr>
        <p:txBody>
          <a:bodyPr wrap="square" rtlCol="0">
            <a:spAutoFit/>
          </a:bodyPr>
          <a:lstStyle/>
          <a:p>
            <a:pPr marL="514350" indent="-514350">
              <a:buFont typeface="+mj-lt"/>
              <a:buAutoNum type="arabicPeriod" startAt="7"/>
            </a:pPr>
            <a:r>
              <a:rPr lang="en-HK" sz="2800" dirty="0">
                <a:latin typeface="Poppins" panose="00000500000000000000" pitchFamily="2" charset="0"/>
                <a:cs typeface="Poppins" panose="00000500000000000000" pitchFamily="2" charset="0"/>
              </a:rPr>
              <a:t>Team &amp; Capability</a:t>
            </a:r>
          </a:p>
        </p:txBody>
      </p:sp>
      <p:sp>
        <p:nvSpPr>
          <p:cNvPr id="14" name="TextBox 13">
            <a:extLst>
              <a:ext uri="{FF2B5EF4-FFF2-40B4-BE49-F238E27FC236}">
                <a16:creationId xmlns:a16="http://schemas.microsoft.com/office/drawing/2014/main" id="{35D2FD13-B471-DCDA-FB04-153F5717BF03}"/>
              </a:ext>
            </a:extLst>
          </p:cNvPr>
          <p:cNvSpPr txBox="1"/>
          <p:nvPr/>
        </p:nvSpPr>
        <p:spPr>
          <a:xfrm>
            <a:off x="841175" y="1728216"/>
            <a:ext cx="5174815" cy="2031325"/>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Team structure, roles and responsibilities</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Relevant experiences/ skills</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Track records</a:t>
            </a:r>
          </a:p>
        </p:txBody>
      </p:sp>
    </p:spTree>
    <p:extLst>
      <p:ext uri="{BB962C8B-B14F-4D97-AF65-F5344CB8AC3E}">
        <p14:creationId xmlns:p14="http://schemas.microsoft.com/office/powerpoint/2010/main" val="636983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41CD0E4-9D7D-BF2D-C068-7A5011DB588A}"/>
              </a:ext>
            </a:extLst>
          </p:cNvPr>
          <p:cNvSpPr txBox="1"/>
          <p:nvPr/>
        </p:nvSpPr>
        <p:spPr>
          <a:xfrm>
            <a:off x="1230726" y="640080"/>
            <a:ext cx="9730549" cy="923330"/>
          </a:xfrm>
          <a:prstGeom prst="rect">
            <a:avLst/>
          </a:prstGeom>
          <a:noFill/>
        </p:spPr>
        <p:txBody>
          <a:bodyPr wrap="none" rtlCol="0">
            <a:spAutoFit/>
          </a:bodyPr>
          <a:lstStyle/>
          <a:p>
            <a:pPr algn="ctr"/>
            <a:r>
              <a:rPr lang="en-HK" sz="5400" b="1" dirty="0">
                <a:latin typeface="Poppins" panose="00000500000000000000" pitchFamily="2" charset="0"/>
                <a:cs typeface="Poppins" panose="00000500000000000000" pitchFamily="2" charset="0"/>
              </a:rPr>
              <a:t>Smart QS Hackathon 2026  </a:t>
            </a:r>
          </a:p>
        </p:txBody>
      </p:sp>
      <p:sp>
        <p:nvSpPr>
          <p:cNvPr id="5" name="TextBox 4">
            <a:extLst>
              <a:ext uri="{FF2B5EF4-FFF2-40B4-BE49-F238E27FC236}">
                <a16:creationId xmlns:a16="http://schemas.microsoft.com/office/drawing/2014/main" id="{508E34F0-EC9D-546B-2F22-C100EE1D563C}"/>
              </a:ext>
            </a:extLst>
          </p:cNvPr>
          <p:cNvSpPr txBox="1"/>
          <p:nvPr/>
        </p:nvSpPr>
        <p:spPr>
          <a:xfrm>
            <a:off x="1574570" y="2193000"/>
            <a:ext cx="9042860" cy="523220"/>
          </a:xfrm>
          <a:prstGeom prst="rect">
            <a:avLst/>
          </a:prstGeom>
          <a:noFill/>
        </p:spPr>
        <p:txBody>
          <a:bodyPr wrap="none" rtlCol="0">
            <a:spAutoFit/>
          </a:bodyPr>
          <a:lstStyle/>
          <a:p>
            <a:r>
              <a:rPr lang="en-HK" sz="2800" dirty="0">
                <a:latin typeface="Poppins" panose="00000500000000000000" pitchFamily="2" charset="0"/>
                <a:cs typeface="Poppins" panose="00000500000000000000" pitchFamily="2" charset="0"/>
              </a:rPr>
              <a:t>[Applicant Name/Team Name/Company Name]</a:t>
            </a:r>
            <a:r>
              <a:rPr lang="en-HK" sz="2800" baseline="30000" dirty="0">
                <a:latin typeface="Poppins" panose="00000500000000000000" pitchFamily="2" charset="0"/>
                <a:cs typeface="Poppins" panose="00000500000000000000" pitchFamily="2" charset="0"/>
              </a:rPr>
              <a:t>*</a:t>
            </a:r>
          </a:p>
        </p:txBody>
      </p:sp>
      <p:sp>
        <p:nvSpPr>
          <p:cNvPr id="6" name="TextBox 5">
            <a:extLst>
              <a:ext uri="{FF2B5EF4-FFF2-40B4-BE49-F238E27FC236}">
                <a16:creationId xmlns:a16="http://schemas.microsoft.com/office/drawing/2014/main" id="{07E6FD90-557B-1336-F916-0C9398FD2B01}"/>
              </a:ext>
            </a:extLst>
          </p:cNvPr>
          <p:cNvSpPr txBox="1"/>
          <p:nvPr/>
        </p:nvSpPr>
        <p:spPr>
          <a:xfrm>
            <a:off x="1064462" y="3031435"/>
            <a:ext cx="10460640" cy="3108543"/>
          </a:xfrm>
          <a:prstGeom prst="rect">
            <a:avLst/>
          </a:prstGeom>
          <a:noFill/>
        </p:spPr>
        <p:txBody>
          <a:bodyPr wrap="square" rtlCol="0">
            <a:spAutoFit/>
          </a:bodyPr>
          <a:lstStyle/>
          <a:p>
            <a:r>
              <a:rPr lang="en-HK" sz="1400" dirty="0">
                <a:latin typeface="Poppins" panose="00000500000000000000" pitchFamily="2" charset="0"/>
                <a:cs typeface="Poppins" panose="00000500000000000000" pitchFamily="2" charset="0"/>
              </a:rPr>
              <a:t>Stream: 	</a:t>
            </a:r>
          </a:p>
          <a:p>
            <a:r>
              <a:rPr lang="en-HK" sz="1400" dirty="0">
                <a:latin typeface="Poppins" panose="00000500000000000000" pitchFamily="2" charset="0"/>
                <a:cs typeface="Poppins" panose="00000500000000000000" pitchFamily="2" charset="0"/>
              </a:rPr>
              <a:t>(A1) Assigned Challenges – Contract Advisory / </a:t>
            </a:r>
          </a:p>
          <a:p>
            <a:r>
              <a:rPr lang="en-HK" sz="1400" dirty="0">
                <a:latin typeface="Poppins" panose="00000500000000000000" pitchFamily="2" charset="0"/>
                <a:cs typeface="Poppins" panose="00000500000000000000" pitchFamily="2" charset="0"/>
              </a:rPr>
              <a:t>(A2) Assigned Challenges – Payment Valuation / 	</a:t>
            </a:r>
          </a:p>
          <a:p>
            <a:r>
              <a:rPr lang="en-HK" sz="1400" dirty="0">
                <a:latin typeface="Poppins" panose="00000500000000000000" pitchFamily="2" charset="0"/>
                <a:cs typeface="Poppins" panose="00000500000000000000" pitchFamily="2" charset="0"/>
              </a:rPr>
              <a:t>(B1) Open Challenge – Professional Stream /</a:t>
            </a:r>
          </a:p>
          <a:p>
            <a:r>
              <a:rPr lang="en-HK" sz="1400" dirty="0">
                <a:latin typeface="Poppins" panose="00000500000000000000" pitchFamily="2" charset="0"/>
                <a:cs typeface="Poppins" panose="00000500000000000000" pitchFamily="2" charset="0"/>
              </a:rPr>
              <a:t>(B2) Open Challenge – Student Stream</a:t>
            </a:r>
          </a:p>
          <a:p>
            <a:endParaRPr lang="en-HK" sz="1400" dirty="0">
              <a:latin typeface="Poppins" panose="00000500000000000000" pitchFamily="2" charset="0"/>
              <a:cs typeface="Poppins" panose="00000500000000000000" pitchFamily="2" charset="0"/>
            </a:endParaRPr>
          </a:p>
          <a:p>
            <a:r>
              <a:rPr lang="en-HK" sz="1400" dirty="0">
                <a:latin typeface="Poppins" panose="00000500000000000000" pitchFamily="2" charset="0"/>
                <a:cs typeface="Poppins" panose="00000500000000000000" pitchFamily="2" charset="0"/>
              </a:rPr>
              <a:t>Proposed Solution Name (if any):</a:t>
            </a:r>
          </a:p>
          <a:p>
            <a:endParaRPr lang="en-HK" sz="1400" dirty="0">
              <a:latin typeface="Poppins" panose="00000500000000000000" pitchFamily="2" charset="0"/>
              <a:cs typeface="Poppins" panose="00000500000000000000" pitchFamily="2" charset="0"/>
            </a:endParaRPr>
          </a:p>
          <a:p>
            <a:r>
              <a:rPr lang="en-HK" sz="1400" dirty="0">
                <a:latin typeface="Poppins" panose="00000500000000000000" pitchFamily="2" charset="0"/>
                <a:cs typeface="Poppins" panose="00000500000000000000" pitchFamily="2" charset="0"/>
              </a:rPr>
              <a:t>Team Members (if applicable):</a:t>
            </a:r>
          </a:p>
          <a:p>
            <a:r>
              <a:rPr lang="en-HK" sz="1400" dirty="0">
                <a:latin typeface="Poppins" panose="00000500000000000000" pitchFamily="2" charset="0"/>
                <a:cs typeface="Poppins" panose="00000500000000000000" pitchFamily="2" charset="0"/>
              </a:rPr>
              <a:t>(1) </a:t>
            </a:r>
          </a:p>
          <a:p>
            <a:r>
              <a:rPr lang="en-HK" sz="1400" dirty="0">
                <a:latin typeface="Poppins" panose="00000500000000000000" pitchFamily="2" charset="0"/>
                <a:cs typeface="Poppins" panose="00000500000000000000" pitchFamily="2" charset="0"/>
              </a:rPr>
              <a:t>(2)</a:t>
            </a:r>
          </a:p>
          <a:p>
            <a:r>
              <a:rPr lang="en-HK" sz="1400" dirty="0">
                <a:latin typeface="Poppins" panose="00000500000000000000" pitchFamily="2" charset="0"/>
                <a:cs typeface="Poppins" panose="00000500000000000000" pitchFamily="2" charset="0"/>
              </a:rPr>
              <a:t>(3)</a:t>
            </a:r>
          </a:p>
          <a:p>
            <a:r>
              <a:rPr lang="en-HK" sz="1400" dirty="0">
                <a:latin typeface="Poppins" panose="00000500000000000000" pitchFamily="2" charset="0"/>
                <a:cs typeface="Poppins" panose="00000500000000000000" pitchFamily="2" charset="0"/>
              </a:rPr>
              <a:t>(4)</a:t>
            </a:r>
          </a:p>
          <a:p>
            <a:r>
              <a:rPr lang="en-HK" sz="1400" dirty="0">
                <a:latin typeface="Poppins" panose="00000500000000000000" pitchFamily="2" charset="0"/>
                <a:cs typeface="Poppins" panose="00000500000000000000" pitchFamily="2" charset="0"/>
              </a:rPr>
              <a:t>(5)</a:t>
            </a:r>
          </a:p>
        </p:txBody>
      </p:sp>
    </p:spTree>
    <p:extLst>
      <p:ext uri="{BB962C8B-B14F-4D97-AF65-F5344CB8AC3E}">
        <p14:creationId xmlns:p14="http://schemas.microsoft.com/office/powerpoint/2010/main" val="620571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771BEFE-B043-5153-5F93-378483EC5D17}"/>
              </a:ext>
            </a:extLst>
          </p:cNvPr>
          <p:cNvSpPr txBox="1"/>
          <p:nvPr/>
        </p:nvSpPr>
        <p:spPr>
          <a:xfrm>
            <a:off x="885919" y="2644169"/>
            <a:ext cx="3602736" cy="1569660"/>
          </a:xfrm>
          <a:prstGeom prst="rect">
            <a:avLst/>
          </a:prstGeom>
          <a:noFill/>
        </p:spPr>
        <p:txBody>
          <a:bodyPr wrap="square" rtlCol="0">
            <a:spAutoFit/>
          </a:bodyPr>
          <a:lstStyle/>
          <a:p>
            <a:pPr algn="ctr"/>
            <a:r>
              <a:rPr lang="en-HK" sz="4800" dirty="0">
                <a:latin typeface="Poppins" panose="00000500000000000000" pitchFamily="2" charset="0"/>
                <a:cs typeface="Poppins" panose="00000500000000000000" pitchFamily="2" charset="0"/>
              </a:rPr>
              <a:t>Table of Contents</a:t>
            </a:r>
          </a:p>
        </p:txBody>
      </p:sp>
      <p:sp>
        <p:nvSpPr>
          <p:cNvPr id="3" name="TextBox 2">
            <a:extLst>
              <a:ext uri="{FF2B5EF4-FFF2-40B4-BE49-F238E27FC236}">
                <a16:creationId xmlns:a16="http://schemas.microsoft.com/office/drawing/2014/main" id="{40C1C275-16C4-5CF2-7AB3-A61E740DB7AF}"/>
              </a:ext>
            </a:extLst>
          </p:cNvPr>
          <p:cNvSpPr txBox="1"/>
          <p:nvPr/>
        </p:nvSpPr>
        <p:spPr>
          <a:xfrm>
            <a:off x="6096000" y="889843"/>
            <a:ext cx="5836920" cy="4247317"/>
          </a:xfrm>
          <a:prstGeom prst="rect">
            <a:avLst/>
          </a:prstGeom>
          <a:noFill/>
        </p:spPr>
        <p:txBody>
          <a:bodyPr wrap="square" rtlCol="0">
            <a:spAutoFit/>
          </a:bodyPr>
          <a:lstStyle/>
          <a:p>
            <a:pPr marL="342900" indent="-342900">
              <a:buFont typeface="+mj-lt"/>
              <a:buAutoNum type="arabicPeriod"/>
            </a:pPr>
            <a:r>
              <a:rPr lang="en-HK" dirty="0">
                <a:latin typeface="Poppins" panose="00000500000000000000" pitchFamily="2" charset="0"/>
                <a:cs typeface="Poppins" panose="00000500000000000000" pitchFamily="2" charset="0"/>
              </a:rPr>
              <a:t>Executive Summary</a:t>
            </a:r>
          </a:p>
          <a:p>
            <a:pPr marL="342900" indent="-342900">
              <a:buFont typeface="+mj-lt"/>
              <a:buAutoNum type="arabicPeriod"/>
            </a:pPr>
            <a:endParaRPr lang="en-HK" dirty="0">
              <a:latin typeface="Poppins" panose="00000500000000000000" pitchFamily="2" charset="0"/>
              <a:cs typeface="Poppins" panose="00000500000000000000" pitchFamily="2" charset="0"/>
            </a:endParaRPr>
          </a:p>
          <a:p>
            <a:pPr marL="342900" indent="-342900">
              <a:buFont typeface="+mj-lt"/>
              <a:buAutoNum type="arabicPeriod"/>
            </a:pPr>
            <a:r>
              <a:rPr lang="en-HK" dirty="0">
                <a:latin typeface="Poppins" panose="00000500000000000000" pitchFamily="2" charset="0"/>
                <a:cs typeface="Poppins" panose="00000500000000000000" pitchFamily="2" charset="0"/>
              </a:rPr>
              <a:t>Problem Context</a:t>
            </a:r>
          </a:p>
          <a:p>
            <a:pPr marL="342900" indent="-342900">
              <a:buFont typeface="+mj-lt"/>
              <a:buAutoNum type="arabicPeriod"/>
            </a:pPr>
            <a:endParaRPr lang="en-HK" dirty="0">
              <a:latin typeface="Poppins" panose="00000500000000000000" pitchFamily="2" charset="0"/>
              <a:cs typeface="Poppins" panose="00000500000000000000" pitchFamily="2" charset="0"/>
            </a:endParaRPr>
          </a:p>
          <a:p>
            <a:pPr marL="342900" indent="-342900">
              <a:buFont typeface="+mj-lt"/>
              <a:buAutoNum type="arabicPeriod"/>
            </a:pPr>
            <a:r>
              <a:rPr lang="en-HK" dirty="0">
                <a:latin typeface="Poppins" panose="00000500000000000000" pitchFamily="2" charset="0"/>
                <a:cs typeface="Poppins" panose="00000500000000000000" pitchFamily="2" charset="0"/>
              </a:rPr>
              <a:t>Proposed Solution &amp; Solution Design</a:t>
            </a:r>
          </a:p>
          <a:p>
            <a:pPr marL="342900" indent="-342900">
              <a:buFont typeface="+mj-lt"/>
              <a:buAutoNum type="arabicPeriod"/>
            </a:pPr>
            <a:endParaRPr lang="en-HK" dirty="0">
              <a:latin typeface="Poppins" panose="00000500000000000000" pitchFamily="2" charset="0"/>
              <a:cs typeface="Poppins" panose="00000500000000000000" pitchFamily="2" charset="0"/>
            </a:endParaRPr>
          </a:p>
          <a:p>
            <a:pPr marL="342900" indent="-342900">
              <a:buFont typeface="+mj-lt"/>
              <a:buAutoNum type="arabicPeriod"/>
            </a:pPr>
            <a:r>
              <a:rPr lang="en-HK" dirty="0">
                <a:latin typeface="Poppins" panose="00000500000000000000" pitchFamily="2" charset="0"/>
                <a:cs typeface="Poppins" panose="00000500000000000000" pitchFamily="2" charset="0"/>
              </a:rPr>
              <a:t>Data, Inputs &amp; Assumptions</a:t>
            </a:r>
          </a:p>
          <a:p>
            <a:pPr marL="342900" indent="-342900">
              <a:buFont typeface="+mj-lt"/>
              <a:buAutoNum type="arabicPeriod"/>
            </a:pPr>
            <a:endParaRPr lang="en-HK" dirty="0">
              <a:latin typeface="Poppins" panose="00000500000000000000" pitchFamily="2" charset="0"/>
              <a:cs typeface="Poppins" panose="00000500000000000000" pitchFamily="2" charset="0"/>
            </a:endParaRPr>
          </a:p>
          <a:p>
            <a:pPr marL="342900" indent="-342900">
              <a:buFont typeface="+mj-lt"/>
              <a:buAutoNum type="arabicPeriod"/>
            </a:pPr>
            <a:r>
              <a:rPr lang="en-HK" dirty="0">
                <a:latin typeface="Poppins" panose="00000500000000000000" pitchFamily="2" charset="0"/>
                <a:cs typeface="Poppins" panose="00000500000000000000" pitchFamily="2" charset="0"/>
              </a:rPr>
              <a:t>Technical Approach,  Architecture &amp; AI/Analytics Method </a:t>
            </a:r>
          </a:p>
          <a:p>
            <a:pPr marL="342900" indent="-342900">
              <a:buFont typeface="+mj-lt"/>
              <a:buAutoNum type="arabicPeriod"/>
            </a:pPr>
            <a:endParaRPr lang="en-HK" dirty="0">
              <a:latin typeface="Poppins" panose="00000500000000000000" pitchFamily="2" charset="0"/>
              <a:cs typeface="Poppins" panose="00000500000000000000" pitchFamily="2" charset="0"/>
            </a:endParaRPr>
          </a:p>
          <a:p>
            <a:pPr marL="342900" indent="-342900">
              <a:buFont typeface="+mj-lt"/>
              <a:buAutoNum type="arabicPeriod"/>
            </a:pPr>
            <a:r>
              <a:rPr lang="en-HK" dirty="0">
                <a:latin typeface="Poppins" panose="00000500000000000000" pitchFamily="2" charset="0"/>
                <a:cs typeface="Poppins" panose="00000500000000000000" pitchFamily="2" charset="0"/>
              </a:rPr>
              <a:t>Training &amp; Development Plan</a:t>
            </a:r>
          </a:p>
          <a:p>
            <a:pPr marL="342900" indent="-342900">
              <a:buFont typeface="+mj-lt"/>
              <a:buAutoNum type="arabicPeriod"/>
            </a:pPr>
            <a:endParaRPr lang="en-HK" dirty="0">
              <a:latin typeface="Poppins" panose="00000500000000000000" pitchFamily="2" charset="0"/>
              <a:cs typeface="Poppins" panose="00000500000000000000" pitchFamily="2" charset="0"/>
            </a:endParaRPr>
          </a:p>
          <a:p>
            <a:pPr marL="342900" indent="-342900">
              <a:buFont typeface="+mj-lt"/>
              <a:buAutoNum type="arabicPeriod"/>
            </a:pPr>
            <a:r>
              <a:rPr lang="en-HK" dirty="0">
                <a:latin typeface="Poppins" panose="00000500000000000000" pitchFamily="2" charset="0"/>
                <a:cs typeface="Poppins" panose="00000500000000000000" pitchFamily="2" charset="0"/>
              </a:rPr>
              <a:t>Team &amp; Capability</a:t>
            </a:r>
          </a:p>
          <a:p>
            <a:pPr marL="342900" indent="-342900">
              <a:buFont typeface="+mj-lt"/>
              <a:buAutoNum type="arabicPeriod"/>
            </a:pPr>
            <a:endParaRPr lang="en-HK"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7816621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C67D7FDA-1BFA-DE6E-49EA-A9C997A15C07}"/>
              </a:ext>
            </a:extLst>
          </p:cNvPr>
          <p:cNvSpPr txBox="1"/>
          <p:nvPr/>
        </p:nvSpPr>
        <p:spPr>
          <a:xfrm>
            <a:off x="841175" y="512064"/>
            <a:ext cx="7342632" cy="523220"/>
          </a:xfrm>
          <a:prstGeom prst="rect">
            <a:avLst/>
          </a:prstGeom>
          <a:noFill/>
        </p:spPr>
        <p:txBody>
          <a:bodyPr wrap="square" rtlCol="0">
            <a:spAutoFit/>
          </a:bodyPr>
          <a:lstStyle/>
          <a:p>
            <a:pPr marL="514350" indent="-514350">
              <a:buFont typeface="+mj-lt"/>
              <a:buAutoNum type="arabicPeriod"/>
            </a:pPr>
            <a:r>
              <a:rPr lang="en-HK" sz="2800" dirty="0">
                <a:latin typeface="Poppins" panose="00000500000000000000" pitchFamily="2" charset="0"/>
                <a:cs typeface="Poppins" panose="00000500000000000000" pitchFamily="2" charset="0"/>
              </a:rPr>
              <a:t>Executive Summary</a:t>
            </a:r>
          </a:p>
        </p:txBody>
      </p:sp>
      <p:sp>
        <p:nvSpPr>
          <p:cNvPr id="14" name="TextBox 13">
            <a:extLst>
              <a:ext uri="{FF2B5EF4-FFF2-40B4-BE49-F238E27FC236}">
                <a16:creationId xmlns:a16="http://schemas.microsoft.com/office/drawing/2014/main" id="{90C5686B-FE82-B757-2745-E3949B686636}"/>
              </a:ext>
            </a:extLst>
          </p:cNvPr>
          <p:cNvSpPr txBox="1"/>
          <p:nvPr/>
        </p:nvSpPr>
        <p:spPr>
          <a:xfrm>
            <a:off x="841175" y="1728216"/>
            <a:ext cx="5057795" cy="2585323"/>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The problem you are solving </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Your proposed solution </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Expected benefits </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Work of scope and target deliverable(s)</a:t>
            </a:r>
            <a:endParaRPr lang="en-HK"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4030487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D0D74F-03FD-F7CC-81CD-7D71A34B2B5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2E188601-4076-0ACE-C665-B11D8ACF108D}"/>
              </a:ext>
            </a:extLst>
          </p:cNvPr>
          <p:cNvSpPr txBox="1"/>
          <p:nvPr/>
        </p:nvSpPr>
        <p:spPr>
          <a:xfrm>
            <a:off x="841174" y="512064"/>
            <a:ext cx="10076761" cy="523220"/>
          </a:xfrm>
          <a:prstGeom prst="rect">
            <a:avLst/>
          </a:prstGeom>
          <a:noFill/>
        </p:spPr>
        <p:txBody>
          <a:bodyPr wrap="square" rtlCol="0">
            <a:spAutoFit/>
          </a:bodyPr>
          <a:lstStyle/>
          <a:p>
            <a:pPr marL="514350" indent="-514350">
              <a:buFont typeface="+mj-lt"/>
              <a:buAutoNum type="arabicPeriod" startAt="2"/>
            </a:pPr>
            <a:r>
              <a:rPr lang="en-HK" sz="2800" dirty="0">
                <a:latin typeface="Poppins" panose="00000500000000000000" pitchFamily="2" charset="0"/>
                <a:cs typeface="Poppins" panose="00000500000000000000" pitchFamily="2" charset="0"/>
              </a:rPr>
              <a:t>Problem Context</a:t>
            </a:r>
          </a:p>
        </p:txBody>
      </p:sp>
      <p:sp>
        <p:nvSpPr>
          <p:cNvPr id="14" name="TextBox 13">
            <a:extLst>
              <a:ext uri="{FF2B5EF4-FFF2-40B4-BE49-F238E27FC236}">
                <a16:creationId xmlns:a16="http://schemas.microsoft.com/office/drawing/2014/main" id="{525E8677-60DC-1972-2ED3-B9784D4F1D27}"/>
              </a:ext>
            </a:extLst>
          </p:cNvPr>
          <p:cNvSpPr txBox="1"/>
          <p:nvPr/>
        </p:nvSpPr>
        <p:spPr>
          <a:xfrm>
            <a:off x="841174" y="1810512"/>
            <a:ext cx="10533962" cy="2585323"/>
          </a:xfrm>
          <a:prstGeom prst="rect">
            <a:avLst/>
          </a:prstGeom>
          <a:noFill/>
        </p:spPr>
        <p:txBody>
          <a:bodyPr wrap="squar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Pain point(s): What breaks today, where in the QS workflow it happens, and why it matters (impact/risk).</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Scope : What you will cover in your proposed solution</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Expected benefits: 2–3 outcomes (e.g., time saved, accuracy/consistency improved, risk reduced)</a:t>
            </a:r>
            <a:endParaRPr lang="en-HK"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36679673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D5669-AA53-F467-EAE8-D91A99DC2124}"/>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E79DCDF-D29F-171F-C369-7284502B35B5}"/>
              </a:ext>
            </a:extLst>
          </p:cNvPr>
          <p:cNvSpPr txBox="1"/>
          <p:nvPr/>
        </p:nvSpPr>
        <p:spPr>
          <a:xfrm>
            <a:off x="841175" y="512064"/>
            <a:ext cx="7342632" cy="523220"/>
          </a:xfrm>
          <a:prstGeom prst="rect">
            <a:avLst/>
          </a:prstGeom>
          <a:noFill/>
        </p:spPr>
        <p:txBody>
          <a:bodyPr wrap="square" rtlCol="0">
            <a:spAutoFit/>
          </a:bodyPr>
          <a:lstStyle/>
          <a:p>
            <a:pPr marL="514350" indent="-514350">
              <a:buFont typeface="+mj-lt"/>
              <a:buAutoNum type="arabicPeriod" startAt="3"/>
            </a:pPr>
            <a:r>
              <a:rPr lang="en-HK" sz="2800" dirty="0">
                <a:latin typeface="Poppins" panose="00000500000000000000" pitchFamily="2" charset="0"/>
                <a:cs typeface="Poppins" panose="00000500000000000000" pitchFamily="2" charset="0"/>
              </a:rPr>
              <a:t>Proposed Solution &amp; Solution Design</a:t>
            </a:r>
          </a:p>
        </p:txBody>
      </p:sp>
      <p:sp>
        <p:nvSpPr>
          <p:cNvPr id="14" name="TextBox 13">
            <a:extLst>
              <a:ext uri="{FF2B5EF4-FFF2-40B4-BE49-F238E27FC236}">
                <a16:creationId xmlns:a16="http://schemas.microsoft.com/office/drawing/2014/main" id="{A4C2282F-C1BA-4347-0EE0-4F8287C46516}"/>
              </a:ext>
            </a:extLst>
          </p:cNvPr>
          <p:cNvSpPr txBox="1"/>
          <p:nvPr/>
        </p:nvSpPr>
        <p:spPr>
          <a:xfrm>
            <a:off x="841175" y="1728216"/>
            <a:ext cx="8316700" cy="2585323"/>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Introduction of Solution</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Key Deliverables</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What the prototype/demo will show (e.g. output examples/mockup)</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(Optional) Wireframe/mockup screen </a:t>
            </a:r>
            <a:endParaRPr lang="en-HK"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741110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8A97E-BBC6-D134-BE7B-0FB8B2550563}"/>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37DD9F02-3ED2-5539-2436-5811C0F15A35}"/>
              </a:ext>
            </a:extLst>
          </p:cNvPr>
          <p:cNvSpPr txBox="1"/>
          <p:nvPr/>
        </p:nvSpPr>
        <p:spPr>
          <a:xfrm>
            <a:off x="841175" y="512064"/>
            <a:ext cx="7342632" cy="523220"/>
          </a:xfrm>
          <a:prstGeom prst="rect">
            <a:avLst/>
          </a:prstGeom>
          <a:noFill/>
        </p:spPr>
        <p:txBody>
          <a:bodyPr wrap="square" rtlCol="0">
            <a:spAutoFit/>
          </a:bodyPr>
          <a:lstStyle/>
          <a:p>
            <a:pPr marL="514350" indent="-514350">
              <a:buFont typeface="+mj-lt"/>
              <a:buAutoNum type="arabicPeriod" startAt="4"/>
            </a:pPr>
            <a:r>
              <a:rPr lang="en-HK" sz="2800" dirty="0">
                <a:latin typeface="Poppins" panose="00000500000000000000" pitchFamily="2" charset="0"/>
                <a:cs typeface="Poppins" panose="00000500000000000000" pitchFamily="2" charset="0"/>
              </a:rPr>
              <a:t>Data, Inputs and Assumptions</a:t>
            </a:r>
          </a:p>
        </p:txBody>
      </p:sp>
      <p:sp>
        <p:nvSpPr>
          <p:cNvPr id="14" name="TextBox 13">
            <a:extLst>
              <a:ext uri="{FF2B5EF4-FFF2-40B4-BE49-F238E27FC236}">
                <a16:creationId xmlns:a16="http://schemas.microsoft.com/office/drawing/2014/main" id="{A89105A6-3EC3-B9B6-FA00-69A03E9F362F}"/>
              </a:ext>
            </a:extLst>
          </p:cNvPr>
          <p:cNvSpPr txBox="1"/>
          <p:nvPr/>
        </p:nvSpPr>
        <p:spPr>
          <a:xfrm>
            <a:off x="841175" y="1728216"/>
            <a:ext cx="10351081" cy="2585323"/>
          </a:xfrm>
          <a:prstGeom prst="rect">
            <a:avLst/>
          </a:prstGeom>
          <a:noFill/>
        </p:spPr>
        <p:txBody>
          <a:bodyPr wrap="squar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What kind of data/ documents required</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Data source plan: what you need from the Organisers (and alternatives if unavailable) vs what you will simulate/mock.</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Assumptions:  Summarise key assumptions on data availability, quality etc.</a:t>
            </a:r>
          </a:p>
          <a:p>
            <a:endParaRPr lang="en-HK"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14717162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79433-0ED0-787D-B56C-A45E181973FE}"/>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F88E9605-EAAE-BC91-C09F-B4C2180B43C9}"/>
              </a:ext>
            </a:extLst>
          </p:cNvPr>
          <p:cNvSpPr txBox="1"/>
          <p:nvPr/>
        </p:nvSpPr>
        <p:spPr>
          <a:xfrm>
            <a:off x="841174" y="512064"/>
            <a:ext cx="11183185" cy="523220"/>
          </a:xfrm>
          <a:prstGeom prst="rect">
            <a:avLst/>
          </a:prstGeom>
          <a:noFill/>
        </p:spPr>
        <p:txBody>
          <a:bodyPr wrap="square" rtlCol="0">
            <a:spAutoFit/>
          </a:bodyPr>
          <a:lstStyle/>
          <a:p>
            <a:pPr marL="514350" indent="-514350">
              <a:buFont typeface="+mj-lt"/>
              <a:buAutoNum type="arabicPeriod" startAt="5"/>
            </a:pPr>
            <a:r>
              <a:rPr lang="en-HK" sz="2800" dirty="0">
                <a:latin typeface="Poppins" panose="00000500000000000000" pitchFamily="2" charset="0"/>
                <a:cs typeface="Poppins" panose="00000500000000000000" pitchFamily="2" charset="0"/>
              </a:rPr>
              <a:t>Technical Approach, Architecture &amp; AI/ Analytics Method</a:t>
            </a:r>
          </a:p>
        </p:txBody>
      </p:sp>
      <p:sp>
        <p:nvSpPr>
          <p:cNvPr id="14" name="TextBox 13">
            <a:extLst>
              <a:ext uri="{FF2B5EF4-FFF2-40B4-BE49-F238E27FC236}">
                <a16:creationId xmlns:a16="http://schemas.microsoft.com/office/drawing/2014/main" id="{3D08F37A-5531-95AC-D62E-9A3A81D589C1}"/>
              </a:ext>
            </a:extLst>
          </p:cNvPr>
          <p:cNvSpPr txBox="1"/>
          <p:nvPr/>
        </p:nvSpPr>
        <p:spPr>
          <a:xfrm>
            <a:off x="841175" y="1728216"/>
            <a:ext cx="7013458" cy="2585323"/>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Architecture diagram</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AI Approach &amp; expected model size</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Key technical/model choices and justifications</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How you will evaluate performance (e.g. testing method)</a:t>
            </a:r>
          </a:p>
        </p:txBody>
      </p:sp>
    </p:spTree>
    <p:extLst>
      <p:ext uri="{BB962C8B-B14F-4D97-AF65-F5344CB8AC3E}">
        <p14:creationId xmlns:p14="http://schemas.microsoft.com/office/powerpoint/2010/main" val="2307031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8B4F06-0104-FFAE-9FFC-44A3B500FF61}"/>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4BB8CA5-A3B5-AFB7-6AE8-D2E66986A8B3}"/>
              </a:ext>
            </a:extLst>
          </p:cNvPr>
          <p:cNvSpPr txBox="1"/>
          <p:nvPr/>
        </p:nvSpPr>
        <p:spPr>
          <a:xfrm>
            <a:off x="841175" y="512064"/>
            <a:ext cx="7342632" cy="523220"/>
          </a:xfrm>
          <a:prstGeom prst="rect">
            <a:avLst/>
          </a:prstGeom>
          <a:noFill/>
        </p:spPr>
        <p:txBody>
          <a:bodyPr wrap="square" rtlCol="0">
            <a:spAutoFit/>
          </a:bodyPr>
          <a:lstStyle/>
          <a:p>
            <a:pPr marL="514350" indent="-514350">
              <a:buFont typeface="+mj-lt"/>
              <a:buAutoNum type="arabicPeriod" startAt="6"/>
            </a:pPr>
            <a:r>
              <a:rPr lang="en-HK" sz="2800" dirty="0">
                <a:latin typeface="Poppins" panose="00000500000000000000" pitchFamily="2" charset="0"/>
                <a:cs typeface="Poppins" panose="00000500000000000000" pitchFamily="2" charset="0"/>
              </a:rPr>
              <a:t>Training &amp; Development Plan</a:t>
            </a:r>
          </a:p>
        </p:txBody>
      </p:sp>
      <p:sp>
        <p:nvSpPr>
          <p:cNvPr id="14" name="TextBox 13">
            <a:extLst>
              <a:ext uri="{FF2B5EF4-FFF2-40B4-BE49-F238E27FC236}">
                <a16:creationId xmlns:a16="http://schemas.microsoft.com/office/drawing/2014/main" id="{D589059B-808F-1509-1FBA-415F97F670ED}"/>
              </a:ext>
            </a:extLst>
          </p:cNvPr>
          <p:cNvSpPr txBox="1"/>
          <p:nvPr/>
        </p:nvSpPr>
        <p:spPr>
          <a:xfrm>
            <a:off x="841175" y="1728216"/>
            <a:ext cx="5521063" cy="2308324"/>
          </a:xfrm>
          <a:prstGeom prst="rect">
            <a:avLst/>
          </a:prstGeom>
          <a:noFill/>
        </p:spPr>
        <p:txBody>
          <a:bodyPr wrap="none" rtlCol="0">
            <a:spAutoFit/>
          </a:bodyPr>
          <a:lstStyle/>
          <a:p>
            <a:r>
              <a:rPr lang="en-US" dirty="0">
                <a:latin typeface="Poppins" panose="00000500000000000000" pitchFamily="2" charset="0"/>
                <a:cs typeface="Poppins" panose="00000500000000000000" pitchFamily="2" charset="0"/>
              </a:rPr>
              <a:t>Content to be included:</a:t>
            </a:r>
          </a:p>
          <a:p>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Timeline &amp; key milestones (within 2 months)</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Computing resources requirements</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a:p>
            <a:pPr marL="285750" indent="-285750">
              <a:buFont typeface="Arial" panose="020B0604020202020204" pitchFamily="34" charset="0"/>
              <a:buChar char="•"/>
            </a:pPr>
            <a:r>
              <a:rPr lang="en-US" dirty="0">
                <a:latin typeface="Poppins" panose="00000500000000000000" pitchFamily="2" charset="0"/>
                <a:cs typeface="Poppins" panose="00000500000000000000" pitchFamily="2" charset="0"/>
              </a:rPr>
              <a:t>Top risk &amp; mitigations</a:t>
            </a:r>
          </a:p>
          <a:p>
            <a:pPr marL="285750" indent="-285750">
              <a:buFont typeface="Arial" panose="020B0604020202020204" pitchFamily="34" charset="0"/>
              <a:buChar char="•"/>
            </a:pPr>
            <a:endParaRPr lang="en-US" dirty="0">
              <a:latin typeface="Poppins" panose="00000500000000000000" pitchFamily="2" charset="0"/>
              <a:cs typeface="Poppins" panose="00000500000000000000" pitchFamily="2" charset="0"/>
            </a:endParaRPr>
          </a:p>
        </p:txBody>
      </p:sp>
    </p:spTree>
    <p:extLst>
      <p:ext uri="{BB962C8B-B14F-4D97-AF65-F5344CB8AC3E}">
        <p14:creationId xmlns:p14="http://schemas.microsoft.com/office/powerpoint/2010/main" val="22828958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508</Words>
  <Application>Microsoft Office PowerPoint</Application>
  <PresentationFormat>寬螢幕</PresentationFormat>
  <Paragraphs>103</Paragraphs>
  <Slides>10</Slides>
  <Notes>0</Notes>
  <HiddenSlides>0</HiddenSlides>
  <MMClips>0</MMClips>
  <ScaleCrop>false</ScaleCrop>
  <HeadingPairs>
    <vt:vector size="6" baseType="variant">
      <vt:variant>
        <vt:lpstr>使用字型</vt:lpstr>
      </vt:variant>
      <vt:variant>
        <vt:i4>4</vt:i4>
      </vt:variant>
      <vt:variant>
        <vt:lpstr>佈景主題</vt:lpstr>
      </vt:variant>
      <vt:variant>
        <vt:i4>1</vt:i4>
      </vt:variant>
      <vt:variant>
        <vt:lpstr>投影片標題</vt:lpstr>
      </vt:variant>
      <vt:variant>
        <vt:i4>10</vt:i4>
      </vt:variant>
    </vt:vector>
  </HeadingPairs>
  <TitlesOfParts>
    <vt:vector size="15" baseType="lpstr">
      <vt:lpstr>Aptos</vt:lpstr>
      <vt:lpstr>Aptos Display</vt:lpstr>
      <vt:lpstr>Poppins</vt:lpstr>
      <vt:lpstr>Arial</vt:lpstr>
      <vt:lpstr>Office Theme</vt:lpstr>
      <vt:lpstr>Proposal Template &amp; Writing Guide </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Chan</dc:creator>
  <cp:lastModifiedBy>HiuLamIp</cp:lastModifiedBy>
  <cp:revision>4</cp:revision>
  <dcterms:created xsi:type="dcterms:W3CDTF">2026-07-01T04:01:03Z</dcterms:created>
  <dcterms:modified xsi:type="dcterms:W3CDTF">2026-07-20T01:29:15Z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47cf16c-cddd-448a-a38f-3249023eb506_Enabled">
    <vt:lpwstr>true</vt:lpwstr>
  </property>
  <property fmtid="{D5CDD505-2E9C-101B-9397-08002B2CF9AE}" pid="3" name="MSIP_Label_147cf16c-cddd-448a-a38f-3249023eb506_SetDate">
    <vt:lpwstr>2026-07-01T05:43:51Z</vt:lpwstr>
  </property>
  <property fmtid="{D5CDD505-2E9C-101B-9397-08002B2CF9AE}" pid="4" name="MSIP_Label_147cf16c-cddd-448a-a38f-3249023eb506_Method">
    <vt:lpwstr>Standard</vt:lpwstr>
  </property>
  <property fmtid="{D5CDD505-2E9C-101B-9397-08002B2CF9AE}" pid="5" name="MSIP_Label_147cf16c-cddd-448a-a38f-3249023eb506_Name">
    <vt:lpwstr>Internal Use</vt:lpwstr>
  </property>
  <property fmtid="{D5CDD505-2E9C-101B-9397-08002B2CF9AE}" pid="6" name="MSIP_Label_147cf16c-cddd-448a-a38f-3249023eb506_SiteId">
    <vt:lpwstr>18e80087-9b19-4e1d-88aa-83ceaff8997a</vt:lpwstr>
  </property>
  <property fmtid="{D5CDD505-2E9C-101B-9397-08002B2CF9AE}" pid="7" name="MSIP_Label_147cf16c-cddd-448a-a38f-3249023eb506_ActionId">
    <vt:lpwstr>ef9edd30-dca4-4974-8583-90f93cdfd9f8</vt:lpwstr>
  </property>
  <property fmtid="{D5CDD505-2E9C-101B-9397-08002B2CF9AE}" pid="8" name="MSIP_Label_147cf16c-cddd-448a-a38f-3249023eb506_ContentBits">
    <vt:lpwstr>0</vt:lpwstr>
  </property>
  <property fmtid="{D5CDD505-2E9C-101B-9397-08002B2CF9AE}" pid="9" name="MSIP_Label_147cf16c-cddd-448a-a38f-3249023eb506_Tag">
    <vt:lpwstr>10, 3, 0, 1</vt:lpwstr>
  </property>
</Properties>
</file>